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EACCE4"/>
    <a:srgbClr val="FF6699"/>
    <a:srgbClr val="FF6600"/>
    <a:srgbClr val="FD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yedabutrichy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syedabutrichy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</a:t>
            </a:r>
            <a:r>
              <a:rPr lang="en-US" sz="7200" dirty="0" smtClean="0">
                <a:solidFill>
                  <a:srgbClr val="FFFF00"/>
                </a:solidFill>
                <a:latin typeface="Colonna MT" pitchFamily="82" charset="0"/>
              </a:rPr>
              <a:t>Welcome</a:t>
            </a:r>
            <a:endParaRPr lang="en-US" sz="7200" dirty="0">
              <a:solidFill>
                <a:srgbClr val="FFFF00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9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	K. SYED ABTHAHEER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	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			</a:t>
            </a:r>
            <a:r>
              <a:rPr lang="en-US" sz="28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MA.,M.Phil.,B.Ed.,PGDCA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Imprint MT Shadow" pitchFamily="8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Assistant Professor of English,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Jamal Mohamed College(Autonomous),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Trichy-20.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  <a:hlinkClick r:id="rId2"/>
              </a:rPr>
              <a:t>syedabutrichy@gmail.com</a:t>
            </a:r>
            <a:endParaRPr lang="en-US" sz="2800" dirty="0" smtClean="0">
              <a:solidFill>
                <a:schemeClr val="accent2">
                  <a:lumMod val="20000"/>
                  <a:lumOff val="80000"/>
                </a:schemeClr>
              </a:solidFill>
              <a:latin typeface="Imprint MT Shadow" pitchFamily="8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90426 80796</a:t>
            </a:r>
          </a:p>
        </p:txBody>
      </p:sp>
      <p:pic>
        <p:nvPicPr>
          <p:cNvPr id="3074" name="Picture 2" descr="D:\GRAND HONOR OPPO\ABU IMAGES\Abu profile photo\IMG_20200805_215757_8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429000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6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lgerian" pitchFamily="82" charset="0"/>
              </a:rPr>
              <a:t>     7. Conjunction</a:t>
            </a:r>
            <a:endParaRPr lang="en-US" sz="48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What is conjunction and example?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	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conjunction is 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a word used to connect words, phrases and clauses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Imprint MT Shadow" pitchFamily="82" charset="0"/>
              </a:rPr>
              <a:t>. Common examples of conjunctions include and, but and or, although there are many other possibilities (including although).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 descr="C:\Users\syed\Desktop\What-Is-Conjunction_27c5571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35814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yed\Desktop\conjun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yed\Desktop\images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2" y="381000"/>
            <a:ext cx="2014538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Interjection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called interjection?</a:t>
            </a:r>
          </a:p>
          <a:p>
            <a:pPr marL="0" indent="0">
              <a:buNone/>
            </a:pPr>
            <a:r>
              <a:rPr lang="en-US" dirty="0" smtClean="0"/>
              <a:t>	An </a:t>
            </a:r>
            <a:r>
              <a:rPr lang="en-US" dirty="0"/>
              <a:t>interjection is </a:t>
            </a:r>
            <a:r>
              <a:rPr lang="en-US" b="1" dirty="0"/>
              <a:t>a word or phrase used to express a feeling or to request or demand something</a:t>
            </a:r>
            <a:r>
              <a:rPr lang="en-US" dirty="0"/>
              <a:t>. While interjections are a part of speech, they are not grammatically connected to other parts of a sentence. Interjections are common in everyday speech and informal writing.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syed\Desktop\Interje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31623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yed\Desktop\INTERJ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syed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191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5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syed\Desktop\c33a55b40bc59d2a4e291ec98ba9ec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4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599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K. SYED ABTHAHEER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latin typeface="Imprint MT Shadow" pitchFamily="82" charset="0"/>
              </a:rPr>
              <a:t>		</a:t>
            </a:r>
            <a:r>
              <a:rPr lang="en-US" sz="3200" dirty="0" err="1" smtClean="0">
                <a:solidFill>
                  <a:srgbClr val="FFFF00"/>
                </a:solidFill>
                <a:latin typeface="Imprint MT Shadow" pitchFamily="82" charset="0"/>
              </a:rPr>
              <a:t>MA</a:t>
            </a:r>
            <a:r>
              <a:rPr lang="en-US" sz="3200" dirty="0" err="1">
                <a:solidFill>
                  <a:srgbClr val="FFFF00"/>
                </a:solidFill>
                <a:latin typeface="Imprint MT Shadow" pitchFamily="82" charset="0"/>
              </a:rPr>
              <a:t>.,M.Phil.,B.Ed.,PGDCA</a:t>
            </a:r>
            <a:endParaRPr lang="en-US" sz="3200" dirty="0">
              <a:solidFill>
                <a:srgbClr val="FFFF00"/>
              </a:solidFill>
              <a:latin typeface="Imprint MT Shadow" pitchFamily="8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Assistant Professor of English,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Jamal Mohamed College(Autonomous),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Trichy-20.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  <a:hlinkClick r:id="rId2"/>
              </a:rPr>
              <a:t>syedabutrichy@gmail.com</a:t>
            </a:r>
            <a:endParaRPr lang="en-US" sz="3200" dirty="0">
              <a:solidFill>
                <a:srgbClr val="FFFF00"/>
              </a:solidFill>
              <a:latin typeface="Imprint MT Shadow" pitchFamily="8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latin typeface="Imprint MT Shadow" pitchFamily="82" charset="0"/>
              </a:rPr>
              <a:t>90426 80796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C:\Users\syed\Downloads\Screenshot_2023-04-08-12-12-05-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3200400" cy="39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49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lgerian" pitchFamily="82" charset="0"/>
              </a:rPr>
              <a:t> </a:t>
            </a:r>
            <a:r>
              <a:rPr lang="en-US" sz="4800" dirty="0" smtClean="0">
                <a:latin typeface="Algerian" pitchFamily="82" charset="0"/>
              </a:rPr>
              <a:t>         </a:t>
            </a:r>
            <a:r>
              <a:rPr lang="en-US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Parts of Speech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syed\Desktop\Parts-of-Spee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0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yed\Desktop\licensed-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1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Footlight MT Light" pitchFamily="18" charset="0"/>
              </a:rPr>
              <a:t> </a:t>
            </a:r>
            <a:r>
              <a:rPr lang="en-US" sz="6000" dirty="0" smtClean="0">
                <a:latin typeface="Footlight MT Light" pitchFamily="18" charset="0"/>
              </a:rPr>
              <a:t>             </a:t>
            </a:r>
            <a:r>
              <a:rPr lang="en-US" sz="6000" dirty="0" smtClean="0">
                <a:solidFill>
                  <a:srgbClr val="FFFF00"/>
                </a:solidFill>
                <a:latin typeface="Footlight MT Light" pitchFamily="18" charset="0"/>
              </a:rPr>
              <a:t>1.Noun</a:t>
            </a:r>
            <a:endParaRPr lang="en-US" sz="6000" dirty="0">
              <a:solidFill>
                <a:srgbClr val="FFFF0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Colonna MT" pitchFamily="82" charset="0"/>
              </a:rPr>
              <a:t>What is a </a:t>
            </a:r>
            <a:r>
              <a:rPr lang="en-US" dirty="0" smtClean="0">
                <a:solidFill>
                  <a:srgbClr val="FFC000"/>
                </a:solidFill>
                <a:latin typeface="Colonna MT" pitchFamily="82" charset="0"/>
              </a:rPr>
              <a:t>noun?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	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A noun is a part of speech that is used to name or identify a person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,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 place, thing or idea. 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noun is 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a word that represents a person, thing, concept, or place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 (e.g., “John,” “house,” “affinity,” “river”).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olonna MT" pitchFamily="82" charset="0"/>
            </a:endParaRPr>
          </a:p>
        </p:txBody>
      </p:sp>
      <p:pic>
        <p:nvPicPr>
          <p:cNvPr id="5122" name="Picture 2" descr="C:\Users\syed\Desktop\a62a034b4369341c5ed215717f0086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229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4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lgerian" pitchFamily="82" charset="0"/>
              </a:rPr>
              <a:t>          2.Pronoun</a:t>
            </a:r>
            <a:endParaRPr lang="en-US" sz="5400" dirty="0">
              <a:solidFill>
                <a:schemeClr val="accent5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4913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  <a:latin typeface="Imprint MT Shadow" pitchFamily="82" charset="0"/>
              </a:rPr>
              <a:t>What is a </a:t>
            </a:r>
            <a:r>
              <a:rPr lang="en-US" b="1" i="1" dirty="0">
                <a:solidFill>
                  <a:srgbClr val="FF0000"/>
                </a:solidFill>
                <a:latin typeface="Imprint MT Shadow" pitchFamily="82" charset="0"/>
              </a:rPr>
              <a:t>pronoun</a:t>
            </a:r>
            <a:r>
              <a:rPr lang="en-US" b="1" dirty="0">
                <a:solidFill>
                  <a:srgbClr val="FF0000"/>
                </a:solidFill>
                <a:latin typeface="Imprint MT Shadow" pitchFamily="82" charset="0"/>
              </a:rPr>
              <a:t>?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	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 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pronoun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 is a word that is used instead of a noun or noun phrase. Pronouns refer to either a noun that has already been mentioned or to a noun that does not need to be named specifically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mprint MT Shadow" pitchFamily="82" charset="0"/>
              </a:rPr>
              <a:t>.</a:t>
            </a:r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syed\Desktop\what-is-pronou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3810000"/>
            <a:ext cx="37338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yed\Desktop\prono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1148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latin typeface="Broadway" pitchFamily="82" charset="0"/>
              </a:rPr>
              <a:t>       3.Verb</a:t>
            </a:r>
            <a:endParaRPr lang="en-US" sz="5400" dirty="0">
              <a:solidFill>
                <a:srgbClr val="FFC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What is a verb? 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Footlight MT Light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	Verbs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are words that show an action (sing), occurrence (develop), or state of being (exist). Almost every sentence requires a verb. The basic form of a verb is known as its infinitive. The forms call, love, break, and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go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Footlight MT Light" pitchFamily="18" charset="0"/>
              </a:rPr>
              <a:t>are all infinitives.</a:t>
            </a:r>
          </a:p>
        </p:txBody>
      </p:sp>
      <p:pic>
        <p:nvPicPr>
          <p:cNvPr id="7170" name="Picture 2" descr="C:\Users\syed\Desktop\ver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718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yed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733800" cy="283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yed\Desktop\t2-e-600-verb-display-poster_ver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154632" cy="283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98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Algerian" pitchFamily="82" charset="0"/>
              </a:rPr>
              <a:t>                   4.Adverb</a:t>
            </a:r>
            <a:endParaRPr lang="en-US" sz="4800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lonna MT" pitchFamily="82" charset="0"/>
              </a:rPr>
              <a:t>What is called adverb?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lonna MT" pitchFamily="82" charset="0"/>
              </a:rPr>
              <a:t>	An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lonna MT" pitchFamily="82" charset="0"/>
              </a:rPr>
              <a:t>adverb is 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lonna MT" pitchFamily="82" charset="0"/>
              </a:rPr>
              <a:t>a word that can modify or describe a verb, adjective, another adverb, or entire sentence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Colonna MT" pitchFamily="82" charset="0"/>
              </a:rPr>
              <a:t>. Adverbs can be used to show manner (how something happens), degree (to what extent), place (where), and time (when).</a:t>
            </a:r>
          </a:p>
          <a:p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Colonna MT" pitchFamily="82" charset="0"/>
            </a:endParaRPr>
          </a:p>
        </p:txBody>
      </p:sp>
      <p:pic>
        <p:nvPicPr>
          <p:cNvPr id="8194" name="Picture 2" descr="C:\Users\syed\Desktop\Adve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00487"/>
            <a:ext cx="43434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yed\Desktop\What-Adverb-2022_7abbbb2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9543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1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6699"/>
                </a:solidFill>
                <a:latin typeface="Colonna MT" pitchFamily="82" charset="0"/>
              </a:rPr>
              <a:t>       5. Adjective</a:t>
            </a:r>
            <a:endParaRPr lang="en-US" sz="6000" dirty="0">
              <a:solidFill>
                <a:srgbClr val="FF6699"/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ACCE4"/>
                </a:solidFill>
                <a:latin typeface="Imprint MT Shadow" pitchFamily="82" charset="0"/>
              </a:rPr>
              <a:t>What is adjective and example?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ACCE4"/>
                </a:solidFill>
                <a:latin typeface="Imprint MT Shadow" pitchFamily="82" charset="0"/>
              </a:rPr>
              <a:t>	An </a:t>
            </a:r>
            <a:r>
              <a:rPr lang="en-US" dirty="0">
                <a:solidFill>
                  <a:srgbClr val="EACCE4"/>
                </a:solidFill>
                <a:latin typeface="Imprint MT Shadow" pitchFamily="82" charset="0"/>
              </a:rPr>
              <a:t>adjective is </a:t>
            </a:r>
            <a:r>
              <a:rPr lang="en-US" b="1" dirty="0">
                <a:solidFill>
                  <a:srgbClr val="EACCE4"/>
                </a:solidFill>
                <a:latin typeface="Imprint MT Shadow" pitchFamily="82" charset="0"/>
              </a:rPr>
              <a:t>a word that modifies or describes a noun or pronoun</a:t>
            </a:r>
            <a:r>
              <a:rPr lang="en-US" dirty="0">
                <a:solidFill>
                  <a:srgbClr val="EACCE4"/>
                </a:solidFill>
                <a:latin typeface="Imprint MT Shadow" pitchFamily="82" charset="0"/>
              </a:rPr>
              <a:t>. Adjectives can be used to describe the qualities of someone or something independently or in comparison to something else. </a:t>
            </a:r>
          </a:p>
        </p:txBody>
      </p:sp>
      <p:pic>
        <p:nvPicPr>
          <p:cNvPr id="9218" name="Picture 2" descr="C:\Users\syed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669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yed\Desktop\15ccfcda-9303-415b-a164-5bf82f6dea0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38600"/>
            <a:ext cx="3581400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yed\Desktop\adjectives-examples-quiz_27c5571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191000" cy="25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7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</a:t>
            </a:r>
            <a:r>
              <a:rPr lang="en-US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lonna MT" pitchFamily="82" charset="0"/>
              </a:rPr>
              <a:t>6. Prepositions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Colonna MT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690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What is a preposition and examples?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	A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preposition is 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a word or group of words used before a noun, pronoun, or noun phrase to show direction, time, place, location, spatial relationships, or to introduce an object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0"/>
              </a:rPr>
              <a:t>. Some examples of prepositions are words like "in," "at," "on," "of," and "to."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C:\Users\syed\Desktop\list-of-preposition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304800"/>
            <a:ext cx="20193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yed\Desktop\maxresdefault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0891"/>
            <a:ext cx="3962400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yed\Desktop\What-Is-Preposition_27c5571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10891"/>
            <a:ext cx="3733800" cy="2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6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122</TotalTime>
  <Words>75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Thatch</vt:lpstr>
      <vt:lpstr>                    Welcome</vt:lpstr>
      <vt:lpstr>          Parts of Speech</vt:lpstr>
      <vt:lpstr>PowerPoint Presentation</vt:lpstr>
      <vt:lpstr>              1.Noun</vt:lpstr>
      <vt:lpstr>          2.Pronoun</vt:lpstr>
      <vt:lpstr>       3.Verb</vt:lpstr>
      <vt:lpstr>                   4.Adverb</vt:lpstr>
      <vt:lpstr>       5. Adjective</vt:lpstr>
      <vt:lpstr>       6. Prepositions</vt:lpstr>
      <vt:lpstr>     7. Conjunction</vt:lpstr>
      <vt:lpstr>8. Interjection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/>
  <cp:lastModifiedBy>syed</cp:lastModifiedBy>
  <cp:revision>22</cp:revision>
  <dcterms:created xsi:type="dcterms:W3CDTF">2006-08-16T00:00:00Z</dcterms:created>
  <dcterms:modified xsi:type="dcterms:W3CDTF">2023-04-09T07:24:59Z</dcterms:modified>
</cp:coreProperties>
</file>